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ormorant Garamond" charset="1" panose="00000500000000000000"/>
      <p:regular r:id="rId10"/>
    </p:embeddedFont>
    <p:embeddedFont>
      <p:font typeface="Cormorant Garamond Bold" charset="1" panose="00000800000000000000"/>
      <p:regular r:id="rId11"/>
    </p:embeddedFont>
    <p:embeddedFont>
      <p:font typeface="Cormorant Garamond Italics" charset="1" panose="00000500000000000000"/>
      <p:regular r:id="rId12"/>
    </p:embeddedFont>
    <p:embeddedFont>
      <p:font typeface="Cormorant Garamond Bold Italics" charset="1" panose="00000800000000000000"/>
      <p:regular r:id="rId13"/>
    </p:embeddedFont>
    <p:embeddedFont>
      <p:font typeface="Cormorant Garamond Light" charset="1" panose="00000400000000000000"/>
      <p:regular r:id="rId14"/>
    </p:embeddedFont>
    <p:embeddedFont>
      <p:font typeface="Cormorant Garamond Light Italics" charset="1" panose="00000400000000000000"/>
      <p:regular r:id="rId15"/>
    </p:embeddedFont>
    <p:embeddedFont>
      <p:font typeface="Cormorant Garamond Medium" charset="1" panose="00000600000000000000"/>
      <p:regular r:id="rId16"/>
    </p:embeddedFont>
    <p:embeddedFont>
      <p:font typeface="Cormorant Garamond Medium Italics" charset="1" panose="00000600000000000000"/>
      <p:regular r:id="rId17"/>
    </p:embeddedFont>
    <p:embeddedFont>
      <p:font typeface="Cormorant Garamond Semi-Bold" charset="1" panose="00000700000000000000"/>
      <p:regular r:id="rId18"/>
    </p:embeddedFont>
    <p:embeddedFont>
      <p:font typeface="Cormorant Garamond Semi-Bold Italics" charset="1" panose="00000700000000000000"/>
      <p:regular r:id="rId19"/>
    </p:embeddedFont>
    <p:embeddedFont>
      <p:font typeface="Open Sans" charset="1" panose="020B0606030504020204"/>
      <p:regular r:id="rId20"/>
    </p:embeddedFont>
    <p:embeddedFont>
      <p:font typeface="Open Sans Bold" charset="1" panose="020B0806030504020204"/>
      <p:regular r:id="rId21"/>
    </p:embeddedFont>
    <p:embeddedFont>
      <p:font typeface="Open Sans Italics" charset="1" panose="020B0606030504020204"/>
      <p:regular r:id="rId22"/>
    </p:embeddedFont>
    <p:embeddedFont>
      <p:font typeface="Open Sans Bold Italics" charset="1" panose="020B0806030504020204"/>
      <p:regular r:id="rId23"/>
    </p:embeddedFont>
    <p:embeddedFont>
      <p:font typeface="Open Sans Light" charset="1" panose="020B0306030504020204"/>
      <p:regular r:id="rId24"/>
    </p:embeddedFont>
    <p:embeddedFont>
      <p:font typeface="Open Sans Light Italics" charset="1" panose="020B0306030504020204"/>
      <p:regular r:id="rId25"/>
    </p:embeddedFont>
    <p:embeddedFont>
      <p:font typeface="Open Sans Ultra-Bold" charset="1" panose="00000000000000000000"/>
      <p:regular r:id="rId26"/>
    </p:embeddedFont>
    <p:embeddedFont>
      <p:font typeface="Open Sans Ultra-Bold Italics" charset="1" panose="000000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8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081059" y="5365929"/>
            <a:ext cx="412588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753957" y="3494603"/>
            <a:ext cx="12780085" cy="1648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87"/>
              </a:lnSpc>
            </a:pPr>
            <a:r>
              <a:rPr lang="en-US" sz="12933" spc="400">
                <a:solidFill>
                  <a:srgbClr val="000000"/>
                </a:solidFill>
                <a:latin typeface="Cormorant Garamond Italics"/>
              </a:rPr>
              <a:t>PORTFOLIO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579461" y="6102476"/>
            <a:ext cx="7129224" cy="866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29"/>
              </a:lnSpc>
            </a:pPr>
            <a:r>
              <a:rPr lang="en-US" sz="4451" spc="-133">
                <a:solidFill>
                  <a:srgbClr val="000000"/>
                </a:solidFill>
                <a:latin typeface="Cormorant Garamond Italics"/>
              </a:rPr>
              <a:t>Web Development </a:t>
            </a:r>
          </a:p>
          <a:p>
            <a:pPr algn="ctr">
              <a:lnSpc>
                <a:spcPts val="2614"/>
              </a:lnSpc>
            </a:pPr>
            <a:r>
              <a:rPr lang="en-US" sz="2751" spc="-82">
                <a:solidFill>
                  <a:srgbClr val="000000"/>
                </a:solidFill>
                <a:latin typeface="Cormorant Garamond Italics"/>
              </a:rPr>
              <a:t>Dana Volovelsky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9908997">
            <a:off x="14090549" y="4160673"/>
            <a:ext cx="8844537" cy="9161008"/>
          </a:xfrm>
          <a:custGeom>
            <a:avLst/>
            <a:gdLst/>
            <a:ahLst/>
            <a:cxnLst/>
            <a:rect r="r" b="b" t="t" l="l"/>
            <a:pathLst>
              <a:path h="9161008" w="8844537">
                <a:moveTo>
                  <a:pt x="0" y="0"/>
                </a:moveTo>
                <a:lnTo>
                  <a:pt x="8844537" y="0"/>
                </a:lnTo>
                <a:lnTo>
                  <a:pt x="8844537" y="9161008"/>
                </a:lnTo>
                <a:lnTo>
                  <a:pt x="0" y="91610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991476">
            <a:off x="-4740876" y="-3107052"/>
            <a:ext cx="8844537" cy="9161008"/>
          </a:xfrm>
          <a:custGeom>
            <a:avLst/>
            <a:gdLst/>
            <a:ahLst/>
            <a:cxnLst/>
            <a:rect r="r" b="b" t="t" l="l"/>
            <a:pathLst>
              <a:path h="9161008" w="8844537">
                <a:moveTo>
                  <a:pt x="0" y="0"/>
                </a:moveTo>
                <a:lnTo>
                  <a:pt x="8844537" y="0"/>
                </a:lnTo>
                <a:lnTo>
                  <a:pt x="8844537" y="9161009"/>
                </a:lnTo>
                <a:lnTo>
                  <a:pt x="0" y="9161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rot="-3233">
            <a:off x="-318612" y="1019175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-3233">
            <a:off x="-1277098" y="9239250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490882" y="2015869"/>
            <a:ext cx="6351954" cy="5849927"/>
            <a:chOff x="0" y="0"/>
            <a:chExt cx="8469271" cy="779990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212" r="0" b="4212"/>
            <a:stretch>
              <a:fillRect/>
            </a:stretch>
          </p:blipFill>
          <p:spPr>
            <a:xfrm flipH="false" flipV="false">
              <a:off x="0" y="0"/>
              <a:ext cx="8469271" cy="7799902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-9908997">
            <a:off x="13651121" y="4131377"/>
            <a:ext cx="8844537" cy="9161008"/>
          </a:xfrm>
          <a:custGeom>
            <a:avLst/>
            <a:gdLst/>
            <a:ahLst/>
            <a:cxnLst/>
            <a:rect r="r" b="b" t="t" l="l"/>
            <a:pathLst>
              <a:path h="9161008" w="8844537">
                <a:moveTo>
                  <a:pt x="0" y="0"/>
                </a:moveTo>
                <a:lnTo>
                  <a:pt x="8844537" y="0"/>
                </a:lnTo>
                <a:lnTo>
                  <a:pt x="8844537" y="9161009"/>
                </a:lnTo>
                <a:lnTo>
                  <a:pt x="0" y="91610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rot="-3233">
            <a:off x="-318612" y="1019175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3233">
            <a:off x="-1277098" y="9239250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2067763" y="3370058"/>
            <a:ext cx="6343031" cy="1141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96"/>
              </a:lnSpc>
            </a:pPr>
            <a:r>
              <a:rPr lang="en-US" sz="8943" spc="277">
                <a:solidFill>
                  <a:srgbClr val="000000"/>
                </a:solidFill>
                <a:latin typeface="Cormorant Garamond Italics"/>
              </a:rPr>
              <a:t>CONCEPT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75654" y="4855107"/>
            <a:ext cx="7968346" cy="49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51"/>
              </a:lnSpc>
            </a:pPr>
            <a:r>
              <a:rPr lang="en-US" sz="2700">
                <a:solidFill>
                  <a:srgbClr val="000000"/>
                </a:solidFill>
                <a:latin typeface="Open Sans"/>
              </a:rPr>
              <a:t>Design the Website as an interactive 3D room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3233">
            <a:off x="-1277098" y="9239250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-3249485" y="4084404"/>
            <a:ext cx="599025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-12218">
            <a:off x="4945728" y="4098691"/>
            <a:ext cx="267995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5705">
            <a:off x="10020202" y="4129647"/>
            <a:ext cx="286949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2956396" y="3576847"/>
            <a:ext cx="2204965" cy="70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225"/>
              </a:lnSpc>
              <a:spcBef>
                <a:spcPct val="0"/>
              </a:spcBef>
            </a:pPr>
            <a:r>
              <a:rPr lang="en-US" sz="5500" spc="170">
                <a:solidFill>
                  <a:srgbClr val="000000"/>
                </a:solidFill>
                <a:latin typeface="Cormorant Garamond Italics"/>
              </a:rPr>
              <a:t>ABOUT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15094687" y="4127266"/>
            <a:ext cx="360658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461634" y="4482954"/>
            <a:ext cx="5295301" cy="3971475"/>
          </a:xfrm>
          <a:custGeom>
            <a:avLst/>
            <a:gdLst/>
            <a:ahLst/>
            <a:cxnLst/>
            <a:rect r="r" b="b" t="t" l="l"/>
            <a:pathLst>
              <a:path h="3971475" w="5295301">
                <a:moveTo>
                  <a:pt x="0" y="0"/>
                </a:moveTo>
                <a:lnTo>
                  <a:pt x="5295301" y="0"/>
                </a:lnTo>
                <a:lnTo>
                  <a:pt x="5295301" y="3971476"/>
                </a:lnTo>
                <a:lnTo>
                  <a:pt x="0" y="39714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428580" y="4482954"/>
            <a:ext cx="5295301" cy="3971475"/>
          </a:xfrm>
          <a:custGeom>
            <a:avLst/>
            <a:gdLst/>
            <a:ahLst/>
            <a:cxnLst/>
            <a:rect r="r" b="b" t="t" l="l"/>
            <a:pathLst>
              <a:path h="3971475" w="5295301">
                <a:moveTo>
                  <a:pt x="0" y="0"/>
                </a:moveTo>
                <a:lnTo>
                  <a:pt x="5295300" y="0"/>
                </a:lnTo>
                <a:lnTo>
                  <a:pt x="5295300" y="3971476"/>
                </a:lnTo>
                <a:lnTo>
                  <a:pt x="0" y="39714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400155" y="4482954"/>
            <a:ext cx="5295301" cy="3971475"/>
          </a:xfrm>
          <a:custGeom>
            <a:avLst/>
            <a:gdLst/>
            <a:ahLst/>
            <a:cxnLst/>
            <a:rect r="r" b="b" t="t" l="l"/>
            <a:pathLst>
              <a:path h="3971475" w="5295301">
                <a:moveTo>
                  <a:pt x="0" y="0"/>
                </a:moveTo>
                <a:lnTo>
                  <a:pt x="5295301" y="0"/>
                </a:lnTo>
                <a:lnTo>
                  <a:pt x="5295301" y="3971476"/>
                </a:lnTo>
                <a:lnTo>
                  <a:pt x="0" y="39714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785107" y="3526103"/>
            <a:ext cx="2116293" cy="708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226"/>
              </a:lnSpc>
              <a:spcBef>
                <a:spcPct val="0"/>
              </a:spcBef>
            </a:pPr>
            <a:r>
              <a:rPr lang="en-US" sz="5502" spc="170">
                <a:solidFill>
                  <a:srgbClr val="000000"/>
                </a:solidFill>
                <a:latin typeface="Cormorant Garamond Italics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47740" y="3586372"/>
            <a:ext cx="2204965" cy="708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226"/>
              </a:lnSpc>
              <a:spcBef>
                <a:spcPct val="0"/>
              </a:spcBef>
            </a:pPr>
            <a:r>
              <a:rPr lang="en-US" sz="5502" spc="170">
                <a:solidFill>
                  <a:srgbClr val="000000"/>
                </a:solidFill>
                <a:latin typeface="Cormorant Garamond Italics"/>
              </a:rPr>
              <a:t>WORK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003753" y="1549560"/>
            <a:ext cx="9827903" cy="1052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31"/>
              </a:lnSpc>
            </a:pPr>
            <a:r>
              <a:rPr lang="en-US" sz="8243" spc="255">
                <a:solidFill>
                  <a:srgbClr val="000000"/>
                </a:solidFill>
                <a:latin typeface="Cormorant Garamond Italics"/>
              </a:rPr>
              <a:t>DIFFERENT PAGES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EFEE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5316331" y="5186933"/>
            <a:ext cx="570257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569970" y="4744919"/>
            <a:ext cx="6343031" cy="1141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496"/>
              </a:lnSpc>
            </a:pPr>
            <a:r>
              <a:rPr lang="en-US" sz="8943" spc="277">
                <a:solidFill>
                  <a:srgbClr val="000000"/>
                </a:solidFill>
                <a:latin typeface="Cormorant Garamond Italics"/>
              </a:rPr>
              <a:t>PLANNING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273510" y="2115428"/>
            <a:ext cx="1365813" cy="108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98"/>
              </a:lnSpc>
            </a:pPr>
            <a:r>
              <a:rPr lang="en-US" sz="6355">
                <a:solidFill>
                  <a:srgbClr val="222222"/>
                </a:solidFill>
                <a:latin typeface="Cormorant Garamond Medium"/>
              </a:rPr>
              <a:t>o1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065877" y="2323034"/>
            <a:ext cx="3681772" cy="532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0"/>
              </a:lnSpc>
            </a:pPr>
            <a:r>
              <a:rPr lang="en-US" sz="3679" spc="114">
                <a:solidFill>
                  <a:srgbClr val="000000"/>
                </a:solidFill>
                <a:latin typeface="Cormorant Garamond Semi-Bold Italics"/>
              </a:rPr>
              <a:t>DESIGN 3D ROOM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065877" y="2855716"/>
            <a:ext cx="5783597" cy="744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37"/>
              </a:lnSpc>
              <a:spcBef>
                <a:spcPct val="0"/>
              </a:spcBef>
            </a:pPr>
            <a:r>
              <a:rPr lang="en-US" sz="2169">
                <a:solidFill>
                  <a:srgbClr val="000000"/>
                </a:solidFill>
                <a:latin typeface="Open Sans Light"/>
              </a:rPr>
              <a:t>Build room (walls, floor) and objects;  Make them clickable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73510" y="3774060"/>
            <a:ext cx="1365813" cy="108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98"/>
              </a:lnSpc>
              <a:spcBef>
                <a:spcPct val="0"/>
              </a:spcBef>
            </a:pPr>
            <a:r>
              <a:rPr lang="en-US" sz="6355" u="none">
                <a:solidFill>
                  <a:srgbClr val="222222"/>
                </a:solidFill>
                <a:latin typeface="Cormorant Garamond Medium"/>
              </a:rPr>
              <a:t>o2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065877" y="3990281"/>
            <a:ext cx="5459230" cy="534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20"/>
              </a:lnSpc>
              <a:spcBef>
                <a:spcPct val="0"/>
              </a:spcBef>
            </a:pPr>
            <a:r>
              <a:rPr lang="en-US" sz="3679" spc="114">
                <a:solidFill>
                  <a:srgbClr val="000000"/>
                </a:solidFill>
                <a:latin typeface="Cormorant Garamond Semi-Bold Italics"/>
              </a:rPr>
              <a:t>HOME SECTION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65877" y="4524982"/>
            <a:ext cx="5459230" cy="741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37"/>
              </a:lnSpc>
              <a:spcBef>
                <a:spcPct val="0"/>
              </a:spcBef>
            </a:pPr>
            <a:r>
              <a:rPr lang="en-US" sz="2169">
                <a:solidFill>
                  <a:srgbClr val="000000"/>
                </a:solidFill>
                <a:latin typeface="Open Sans Light"/>
              </a:rPr>
              <a:t>Navbar as picture frames; Interactivity (books, door, clock, ...)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273510" y="5402672"/>
            <a:ext cx="1365813" cy="108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98"/>
              </a:lnSpc>
              <a:spcBef>
                <a:spcPct val="0"/>
              </a:spcBef>
            </a:pPr>
            <a:r>
              <a:rPr lang="en-US" sz="6355" u="none">
                <a:solidFill>
                  <a:srgbClr val="222222"/>
                </a:solidFill>
                <a:latin typeface="Cormorant Garamond Medium"/>
              </a:rPr>
              <a:t>o3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065877" y="5664830"/>
            <a:ext cx="5065099" cy="534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20"/>
              </a:lnSpc>
              <a:spcBef>
                <a:spcPct val="0"/>
              </a:spcBef>
            </a:pPr>
            <a:r>
              <a:rPr lang="en-US" sz="3679" spc="114">
                <a:solidFill>
                  <a:srgbClr val="000000"/>
                </a:solidFill>
                <a:latin typeface="Cormorant Garamond Semi-Bold Italics"/>
              </a:rPr>
              <a:t>WORK SECTION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065877" y="6199531"/>
            <a:ext cx="5318801" cy="741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37"/>
              </a:lnSpc>
              <a:spcBef>
                <a:spcPct val="0"/>
              </a:spcBef>
            </a:pPr>
            <a:r>
              <a:rPr lang="en-US" sz="2169">
                <a:solidFill>
                  <a:srgbClr val="000000"/>
                </a:solidFill>
                <a:latin typeface="Open Sans"/>
              </a:rPr>
              <a:t>Hide objects; Enlarge bookshelf; Animate project books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273510" y="6917136"/>
            <a:ext cx="1365813" cy="1082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898"/>
              </a:lnSpc>
              <a:spcBef>
                <a:spcPct val="0"/>
              </a:spcBef>
            </a:pPr>
            <a:r>
              <a:rPr lang="en-US" sz="6355" u="none">
                <a:solidFill>
                  <a:srgbClr val="222222"/>
                </a:solidFill>
                <a:latin typeface="Cormorant Garamond Medium"/>
              </a:rPr>
              <a:t>o4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65877" y="7160365"/>
            <a:ext cx="4400013" cy="534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20"/>
              </a:lnSpc>
              <a:spcBef>
                <a:spcPct val="0"/>
              </a:spcBef>
            </a:pPr>
            <a:r>
              <a:rPr lang="en-US" sz="3679" spc="114">
                <a:solidFill>
                  <a:srgbClr val="000000"/>
                </a:solidFill>
                <a:latin typeface="Cormorant Garamond Semi-Bold Italics"/>
              </a:rPr>
              <a:t>ABOUT ME SECTION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065877" y="7695065"/>
            <a:ext cx="5065099" cy="741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37"/>
              </a:lnSpc>
              <a:spcBef>
                <a:spcPct val="0"/>
              </a:spcBef>
            </a:pPr>
            <a:r>
              <a:rPr lang="en-US" sz="2169">
                <a:solidFill>
                  <a:srgbClr val="000000"/>
                </a:solidFill>
                <a:latin typeface="Open Sans Light"/>
              </a:rPr>
              <a:t>Hide objects; Enlarge paper/laptop; Add text and contact details </a:t>
            </a:r>
          </a:p>
        </p:txBody>
      </p:sp>
      <p:sp>
        <p:nvSpPr>
          <p:cNvPr name="AutoShape 16" id="16"/>
          <p:cNvSpPr/>
          <p:nvPr/>
        </p:nvSpPr>
        <p:spPr>
          <a:xfrm rot="-3233">
            <a:off x="-318612" y="1019175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rot="-3233">
            <a:off x="-1277098" y="9239250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021511" y="2218537"/>
            <a:ext cx="6351954" cy="5849927"/>
            <a:chOff x="0" y="0"/>
            <a:chExt cx="8469271" cy="779990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061" t="0" r="16061" b="0"/>
            <a:stretch>
              <a:fillRect/>
            </a:stretch>
          </p:blipFill>
          <p:spPr>
            <a:xfrm flipH="false" flipV="false">
              <a:off x="0" y="0"/>
              <a:ext cx="8469271" cy="7799902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991476">
            <a:off x="-4108637" y="-2817275"/>
            <a:ext cx="8844537" cy="9161008"/>
          </a:xfrm>
          <a:custGeom>
            <a:avLst/>
            <a:gdLst/>
            <a:ahLst/>
            <a:cxnLst/>
            <a:rect r="r" b="b" t="t" l="l"/>
            <a:pathLst>
              <a:path h="9161008" w="8844537">
                <a:moveTo>
                  <a:pt x="0" y="0"/>
                </a:moveTo>
                <a:lnTo>
                  <a:pt x="8844537" y="0"/>
                </a:lnTo>
                <a:lnTo>
                  <a:pt x="8844537" y="9161008"/>
                </a:lnTo>
                <a:lnTo>
                  <a:pt x="0" y="91610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rot="-3233">
            <a:off x="-318612" y="1019175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3233">
            <a:off x="-1277098" y="9239250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5856070" y="6106755"/>
            <a:ext cx="3459607" cy="2965829"/>
          </a:xfrm>
          <a:custGeom>
            <a:avLst/>
            <a:gdLst/>
            <a:ahLst/>
            <a:cxnLst/>
            <a:rect r="r" b="b" t="t" l="l"/>
            <a:pathLst>
              <a:path h="2965829" w="3459607">
                <a:moveTo>
                  <a:pt x="0" y="0"/>
                </a:moveTo>
                <a:lnTo>
                  <a:pt x="3459606" y="0"/>
                </a:lnTo>
                <a:lnTo>
                  <a:pt x="3459606" y="2965830"/>
                </a:lnTo>
                <a:lnTo>
                  <a:pt x="0" y="29658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782365" y="3303046"/>
            <a:ext cx="6343031" cy="1141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96"/>
              </a:lnSpc>
            </a:pPr>
            <a:r>
              <a:rPr lang="en-US" sz="8943" spc="277">
                <a:solidFill>
                  <a:srgbClr val="000000"/>
                </a:solidFill>
                <a:latin typeface="Cormorant Garamond Italics"/>
              </a:rPr>
              <a:t>HOW?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82365" y="4788095"/>
            <a:ext cx="6748590" cy="1011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3105" indent="-291552" lvl="1">
              <a:lnSpc>
                <a:spcPts val="4051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Open Sans"/>
              </a:rPr>
              <a:t>Model objects with Blender </a:t>
            </a:r>
          </a:p>
          <a:p>
            <a:pPr marL="583105" indent="-291552" lvl="1">
              <a:lnSpc>
                <a:spcPts val="4051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Open Sans"/>
              </a:rPr>
              <a:t>Interactivity with three.js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08997">
            <a:off x="14181409" y="4368518"/>
            <a:ext cx="8844537" cy="9161008"/>
          </a:xfrm>
          <a:custGeom>
            <a:avLst/>
            <a:gdLst/>
            <a:ahLst/>
            <a:cxnLst/>
            <a:rect r="r" b="b" t="t" l="l"/>
            <a:pathLst>
              <a:path h="9161008" w="8844537">
                <a:moveTo>
                  <a:pt x="0" y="0"/>
                </a:moveTo>
                <a:lnTo>
                  <a:pt x="8844537" y="0"/>
                </a:lnTo>
                <a:lnTo>
                  <a:pt x="8844537" y="9161009"/>
                </a:lnTo>
                <a:lnTo>
                  <a:pt x="0" y="91610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3233">
            <a:off x="-318612" y="1019175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-3233">
            <a:off x="-1277098" y="9239250"/>
            <a:ext cx="2025464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4698185" y="1959985"/>
            <a:ext cx="8891629" cy="1141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96"/>
              </a:lnSpc>
            </a:pPr>
            <a:r>
              <a:rPr lang="en-US" sz="8943" spc="277">
                <a:solidFill>
                  <a:srgbClr val="000000"/>
                </a:solidFill>
                <a:latin typeface="Cormorant Garamond Italics"/>
              </a:rPr>
              <a:t>DIFFICULTIES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69705" y="3689575"/>
            <a:ext cx="6748590" cy="4611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1"/>
              </a:lnSpc>
            </a:pPr>
            <a:r>
              <a:rPr lang="en-US" sz="2700">
                <a:solidFill>
                  <a:srgbClr val="000000"/>
                </a:solidFill>
                <a:latin typeface="Open Sans"/>
              </a:rPr>
              <a:t>What part of the project should be done with three.js and which parts with Blender</a:t>
            </a:r>
          </a:p>
          <a:p>
            <a:pPr algn="ctr">
              <a:lnSpc>
                <a:spcPts val="4051"/>
              </a:lnSpc>
            </a:pPr>
          </a:p>
          <a:p>
            <a:pPr algn="ctr">
              <a:lnSpc>
                <a:spcPts val="4051"/>
              </a:lnSpc>
            </a:pPr>
            <a:r>
              <a:rPr lang="en-US" sz="2700">
                <a:solidFill>
                  <a:srgbClr val="000000"/>
                </a:solidFill>
                <a:latin typeface="Open Sans"/>
              </a:rPr>
              <a:t>Get textures and animations right (especially the books)</a:t>
            </a:r>
          </a:p>
          <a:p>
            <a:pPr algn="ctr">
              <a:lnSpc>
                <a:spcPts val="4051"/>
              </a:lnSpc>
            </a:pPr>
          </a:p>
          <a:p>
            <a:pPr algn="ctr">
              <a:lnSpc>
                <a:spcPts val="4051"/>
              </a:lnSpc>
            </a:pPr>
            <a:r>
              <a:rPr lang="en-US" sz="2700">
                <a:solidFill>
                  <a:srgbClr val="000000"/>
                </a:solidFill>
                <a:latin typeface="Open Sans"/>
              </a:rPr>
              <a:t>Time management</a:t>
            </a:r>
          </a:p>
          <a:p>
            <a:pPr algn="ctr">
              <a:lnSpc>
                <a:spcPts val="4051"/>
              </a:lnSpc>
            </a:pPr>
          </a:p>
          <a:p>
            <a:pPr algn="ctr">
              <a:lnSpc>
                <a:spcPts val="4051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DAF0Oplv-So</dc:identifier>
  <dcterms:modified xsi:type="dcterms:W3CDTF">2011-08-01T06:04:30Z</dcterms:modified>
  <cp:revision>1</cp:revision>
  <dc:title>Portfolio</dc:title>
</cp:coreProperties>
</file>

<file path=docProps/thumbnail.jpeg>
</file>